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478A6-1D93-4DDC-B275-BDD7C8DAA7B4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C58E-383F-4C6F-9FC7-70C977E0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just ended here.  This is </a:t>
            </a:r>
            <a:r>
              <a:rPr lang="en-US" smtClean="0"/>
              <a:t>for Scope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DC58E-383F-4C6F-9FC7-70C977E0E9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B447D-315D-4A53-A2A9-909D5C035C6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kWGQ-_ipBY&amp;t=47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kWGQ-_ipB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6-zUfJ1qq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7 &amp; 8</a:t>
            </a:r>
          </a:p>
        </p:txBody>
      </p:sp>
    </p:spTree>
    <p:extLst>
      <p:ext uri="{BB962C8B-B14F-4D97-AF65-F5344CB8AC3E}">
        <p14:creationId xmlns:p14="http://schemas.microsoft.com/office/powerpoint/2010/main" val="2170696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47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91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5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Text Structure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962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Structure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“Text structure” is the term for how an author organizes information. Authors use different text structures to achieve different purposes, and one piece of writing often has multiple text structures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mtClean="0">
                <a:hlinkClick r:id="rId2"/>
              </a:rPr>
              <a:t>Text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6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 or List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Includes details to </a:t>
            </a:r>
            <a:r>
              <a:rPr lang="en-US" sz="6000" dirty="0" smtClean="0"/>
              <a:t>help you </a:t>
            </a:r>
            <a:r>
              <a:rPr lang="en-US" sz="6000" dirty="0"/>
              <a:t>picture or get to </a:t>
            </a:r>
            <a:r>
              <a:rPr lang="en-US" sz="6000" dirty="0" smtClean="0"/>
              <a:t>know a </a:t>
            </a:r>
            <a:r>
              <a:rPr lang="en-US" sz="6000" dirty="0"/>
              <a:t>person, a place, a </a:t>
            </a:r>
            <a:r>
              <a:rPr lang="en-US" sz="6000" dirty="0" smtClean="0"/>
              <a:t>thing, or </a:t>
            </a:r>
            <a:r>
              <a:rPr lang="en-US" sz="6000" dirty="0"/>
              <a:t>an idea</a:t>
            </a:r>
          </a:p>
        </p:txBody>
      </p:sp>
    </p:spTree>
    <p:extLst>
      <p:ext uri="{BB962C8B-B14F-4D97-AF65-F5344CB8AC3E}">
        <p14:creationId xmlns:p14="http://schemas.microsoft.com/office/powerpoint/2010/main" val="88947310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and Effect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Explains </a:t>
            </a:r>
            <a:r>
              <a:rPr lang="en-US" sz="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happened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(cause)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happened as a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 (effect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56620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and Solution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Presents a problem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explains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it is solved</a:t>
            </a:r>
          </a:p>
        </p:txBody>
      </p:sp>
    </p:spTree>
    <p:extLst>
      <p:ext uri="{BB962C8B-B14F-4D97-AF65-F5344CB8AC3E}">
        <p14:creationId xmlns:p14="http://schemas.microsoft.com/office/powerpoint/2010/main" val="351493963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Contrast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000" dirty="0"/>
              <a:t>Presents the </a:t>
            </a:r>
            <a:r>
              <a:rPr lang="en-US" sz="6000" dirty="0" smtClean="0"/>
              <a:t>similarities and/or differences between </a:t>
            </a:r>
            <a:r>
              <a:rPr lang="en-US" sz="6000" dirty="0"/>
              <a:t>two items, </a:t>
            </a:r>
            <a:r>
              <a:rPr lang="en-US" sz="6000" dirty="0" smtClean="0"/>
              <a:t>such as </a:t>
            </a:r>
            <a:r>
              <a:rPr lang="en-US" sz="6000" dirty="0"/>
              <a:t>a pair of events, </a:t>
            </a:r>
            <a:r>
              <a:rPr lang="en-US" sz="6000" dirty="0" smtClean="0"/>
              <a:t>time periods</a:t>
            </a:r>
            <a:r>
              <a:rPr lang="en-US" sz="6000" dirty="0"/>
              <a:t>, ideas, or places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601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Sequence and Events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Describes events in </a:t>
            </a:r>
            <a:r>
              <a:rPr lang="en-US" sz="5400" dirty="0" smtClean="0"/>
              <a:t>the order </a:t>
            </a:r>
            <a:r>
              <a:rPr lang="en-US" sz="5400" dirty="0"/>
              <a:t>in which </a:t>
            </a:r>
            <a:r>
              <a:rPr lang="en-US" sz="5400" dirty="0" smtClean="0"/>
              <a:t>they happen </a:t>
            </a:r>
            <a:r>
              <a:rPr lang="en-US" sz="5400" dirty="0"/>
              <a:t>(</a:t>
            </a:r>
            <a:r>
              <a:rPr lang="en-US" sz="5400"/>
              <a:t>also </a:t>
            </a:r>
            <a:r>
              <a:rPr lang="en-US" sz="5400" smtClean="0"/>
              <a:t>called chronological </a:t>
            </a:r>
            <a:r>
              <a:rPr lang="en-US" sz="5400" dirty="0"/>
              <a:t>order)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83488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Sequence and Events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166</Words>
  <Application>Microsoft Office PowerPoint</Application>
  <PresentationFormat>On-screen Show (4:3)</PresentationFormat>
  <Paragraphs>23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Text Structure</vt:lpstr>
      <vt:lpstr>Text Structure</vt:lpstr>
      <vt:lpstr>Text Structure</vt:lpstr>
      <vt:lpstr>Description or List</vt:lpstr>
      <vt:lpstr>Cause and Effect</vt:lpstr>
      <vt:lpstr>Problem and Solution</vt:lpstr>
      <vt:lpstr>Compare and Contrast</vt:lpstr>
      <vt:lpstr>Sequence and Events</vt:lpstr>
      <vt:lpstr>Sequence and Events</vt:lpstr>
      <vt:lpstr>End!</vt:lpstr>
      <vt:lpstr>Proposition and Support</vt:lpstr>
      <vt:lpstr>Statistic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or Main Ideas</dc:title>
  <dc:creator>Brigitta Post</dc:creator>
  <cp:lastModifiedBy>Brigitta Post</cp:lastModifiedBy>
  <cp:revision>12</cp:revision>
  <dcterms:created xsi:type="dcterms:W3CDTF">2018-06-22T02:16:40Z</dcterms:created>
  <dcterms:modified xsi:type="dcterms:W3CDTF">2019-12-01T15:42:49Z</dcterms:modified>
</cp:coreProperties>
</file>